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9.png" ContentType="image/png"/>
  <Override PartName="/ppt/media/image10.png" ContentType="image/png"/>
  <Override PartName="/ppt/media/image12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9906000" cy="6858000"/>
  <p:notesSz cx="7010400" cy="9296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743040" y="1122480"/>
            <a:ext cx="841968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3" descr=""/>
          <p:cNvPicPr/>
          <p:nvPr/>
        </p:nvPicPr>
        <p:blipFill>
          <a:blip r:embed="rId2"/>
          <a:stretch/>
        </p:blipFill>
        <p:spPr>
          <a:xfrm>
            <a:off x="272880" y="-4680"/>
            <a:ext cx="1688760" cy="937800"/>
          </a:xfrm>
          <a:prstGeom prst="rect">
            <a:avLst/>
          </a:prstGeom>
          <a:ln w="9360">
            <a:noFill/>
          </a:ln>
        </p:spPr>
      </p:pic>
      <p:pic>
        <p:nvPicPr>
          <p:cNvPr id="1" name="Picture 17" descr=""/>
          <p:cNvPicPr/>
          <p:nvPr/>
        </p:nvPicPr>
        <p:blipFill>
          <a:blip r:embed="rId3"/>
          <a:stretch/>
        </p:blipFill>
        <p:spPr>
          <a:xfrm>
            <a:off x="3687840" y="20520"/>
            <a:ext cx="2447640" cy="855360"/>
          </a:xfrm>
          <a:prstGeom prst="rect">
            <a:avLst/>
          </a:prstGeom>
          <a:ln w="9360">
            <a:noFill/>
          </a:ln>
        </p:spPr>
      </p:pic>
      <p:pic>
        <p:nvPicPr>
          <p:cNvPr id="2" name="Picture 12" descr=""/>
          <p:cNvPicPr/>
          <p:nvPr/>
        </p:nvPicPr>
        <p:blipFill>
          <a:blip r:embed="rId4"/>
          <a:stretch/>
        </p:blipFill>
        <p:spPr>
          <a:xfrm>
            <a:off x="7394400" y="79200"/>
            <a:ext cx="2036520" cy="736200"/>
          </a:xfrm>
          <a:prstGeom prst="rect">
            <a:avLst/>
          </a:prstGeom>
          <a:ln w="9360">
            <a:noFill/>
          </a:ln>
        </p:spPr>
      </p:pic>
      <p:sp>
        <p:nvSpPr>
          <p:cNvPr id="3" name="Line 1"/>
          <p:cNvSpPr/>
          <p:nvPr/>
        </p:nvSpPr>
        <p:spPr>
          <a:xfrm>
            <a:off x="272880" y="917280"/>
            <a:ext cx="9158400" cy="97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2"/>
          <p:cNvSpPr/>
          <p:nvPr/>
        </p:nvSpPr>
        <p:spPr>
          <a:xfrm>
            <a:off x="272880" y="917640"/>
            <a:ext cx="4093920" cy="932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Picture 12" descr=""/>
          <p:cNvPicPr/>
          <p:nvPr/>
        </p:nvPicPr>
        <p:blipFill>
          <a:blip r:embed="rId5"/>
          <a:stretch/>
        </p:blipFill>
        <p:spPr>
          <a:xfrm>
            <a:off x="7394400" y="79200"/>
            <a:ext cx="2036520" cy="736200"/>
          </a:xfrm>
          <a:prstGeom prst="rect">
            <a:avLst/>
          </a:prstGeom>
          <a:ln w="9360">
            <a:noFill/>
          </a:ln>
        </p:spPr>
      </p:pic>
      <p:sp>
        <p:nvSpPr>
          <p:cNvPr id="6" name="Line 3"/>
          <p:cNvSpPr/>
          <p:nvPr/>
        </p:nvSpPr>
        <p:spPr>
          <a:xfrm>
            <a:off x="272880" y="1171440"/>
            <a:ext cx="9158400" cy="93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4"/>
          <p:cNvSpPr/>
          <p:nvPr/>
        </p:nvSpPr>
        <p:spPr>
          <a:xfrm>
            <a:off x="272880" y="1171440"/>
            <a:ext cx="4093920" cy="932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Picture 12" descr=""/>
          <p:cNvPicPr/>
          <p:nvPr/>
        </p:nvPicPr>
        <p:blipFill>
          <a:blip r:embed="rId6"/>
          <a:stretch/>
        </p:blipFill>
        <p:spPr>
          <a:xfrm>
            <a:off x="7394400" y="23760"/>
            <a:ext cx="2036520" cy="736200"/>
          </a:xfrm>
          <a:prstGeom prst="rect">
            <a:avLst/>
          </a:prstGeom>
          <a:ln w="9360">
            <a:noFill/>
          </a:ln>
        </p:spPr>
      </p:pic>
      <p:pic>
        <p:nvPicPr>
          <p:cNvPr id="9" name="Picture 4" descr=""/>
          <p:cNvPicPr/>
          <p:nvPr/>
        </p:nvPicPr>
        <p:blipFill>
          <a:blip r:embed="rId7"/>
          <a:stretch/>
        </p:blipFill>
        <p:spPr>
          <a:xfrm>
            <a:off x="0" y="0"/>
            <a:ext cx="1642680" cy="1228320"/>
          </a:xfrm>
          <a:prstGeom prst="rect">
            <a:avLst/>
          </a:prstGeom>
          <a:ln w="9360">
            <a:noFill/>
          </a:ln>
        </p:spPr>
      </p:pic>
      <p:pic>
        <p:nvPicPr>
          <p:cNvPr id="10" name="Picture 16" descr=""/>
          <p:cNvPicPr/>
          <p:nvPr/>
        </p:nvPicPr>
        <p:blipFill>
          <a:blip r:embed="rId8"/>
          <a:srcRect l="17014" t="74668" r="16737" b="10332"/>
          <a:stretch/>
        </p:blipFill>
        <p:spPr>
          <a:xfrm>
            <a:off x="0" y="5456160"/>
            <a:ext cx="9905760" cy="1401480"/>
          </a:xfrm>
          <a:prstGeom prst="rect">
            <a:avLst/>
          </a:prstGeom>
          <a:ln w="9360">
            <a:noFill/>
          </a:ln>
        </p:spPr>
      </p:pic>
      <p:sp>
        <p:nvSpPr>
          <p:cNvPr id="11" name="PlaceHolder 5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it-IT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Fare clic per modificare lo stile del titolo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6"/>
          <p:cNvSpPr>
            <a:spLocks noGrp="1"/>
          </p:cNvSpPr>
          <p:nvPr>
            <p:ph type="dt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" name="PlaceHolder 7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00160" y="4073400"/>
            <a:ext cx="9492840" cy="1492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>
              <a:lnSpc>
                <a:spcPct val="100000"/>
              </a:lnSpc>
            </a:pPr>
            <a:r>
              <a:rPr b="1" lang="it-IT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FESTIVAL DELLA FAMIGLIA </a:t>
            </a:r>
            <a:r>
              <a:rPr b="1" lang="it-IT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Qualità della vita e competitività regionale: </a:t>
            </a:r>
            <a:r>
              <a:rPr b="0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uno sguardo internazionale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7645320" y="1365120"/>
            <a:ext cx="1711080" cy="3260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 algn="r">
              <a:lnSpc>
                <a:spcPct val="100000"/>
              </a:lnSpc>
            </a:pPr>
            <a:r>
              <a:rPr b="1" lang="it-IT" sz="20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Picture 2" descr=""/>
          <p:cNvPicPr/>
          <p:nvPr/>
        </p:nvPicPr>
        <p:blipFill>
          <a:blip r:embed="rId1"/>
          <a:srcRect l="48911" t="22242" r="15494" b="37033"/>
          <a:stretch/>
        </p:blipFill>
        <p:spPr>
          <a:xfrm>
            <a:off x="520560" y="1558800"/>
            <a:ext cx="3603240" cy="24080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"/>
          <p:cNvPicPr/>
          <p:nvPr/>
        </p:nvPicPr>
        <p:blipFill>
          <a:blip r:embed="rId1"/>
          <a:srcRect l="34687" t="22242" r="15494" b="16730"/>
          <a:stretch/>
        </p:blipFill>
        <p:spPr>
          <a:xfrm>
            <a:off x="3711600" y="1387440"/>
            <a:ext cx="5709960" cy="4084200"/>
          </a:xfrm>
          <a:prstGeom prst="rect">
            <a:avLst/>
          </a:prstGeom>
          <a:ln w="57240">
            <a:solidFill>
              <a:schemeClr val="tx1"/>
            </a:solidFill>
            <a:miter/>
          </a:ln>
        </p:spPr>
      </p:pic>
      <p:pic>
        <p:nvPicPr>
          <p:cNvPr id="52" name="Picture 53" descr=""/>
          <p:cNvPicPr/>
          <p:nvPr/>
        </p:nvPicPr>
        <p:blipFill>
          <a:blip r:embed="rId2"/>
          <a:srcRect l="17744" t="0" r="0" b="8999"/>
          <a:stretch/>
        </p:blipFill>
        <p:spPr>
          <a:xfrm>
            <a:off x="1600200" y="57240"/>
            <a:ext cx="1765080" cy="1025280"/>
          </a:xfrm>
          <a:prstGeom prst="rect">
            <a:avLst/>
          </a:prstGeom>
          <a:ln w="9360"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0" y="1758960"/>
            <a:ext cx="3539880" cy="36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>
              <a:lnSpc>
                <a:spcPct val="100000"/>
              </a:lnSpc>
            </a:pPr>
            <a:r>
              <a:rPr b="1" lang="it-IT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7a Edizione </a:t>
            </a:r>
            <a:r>
              <a:rPr b="1" lang="it-IT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“Festival della Famiglia”</a:t>
            </a:r>
            <a:r>
              <a:rPr b="1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Qualità della vita e competitività. Uno sguardo internazionale.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>
              <a:lnSpc>
                <a:spcPct val="100000"/>
              </a:lnSpc>
            </a:pPr>
            <a:r>
              <a:rPr b="0" lang="it-IT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 giorni (3/8 dicembre 2018), 20 eventi, 10 organizzazioni internazionali.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4289</TotalTime>
  <Application>LibreOffice/5.1.5.2$Windows_x86 LibreOffice_project/7a864d8825610a8c07cfc3bc01dd4fce6a9447e5</Application>
  <Words>595</Words>
  <Paragraphs>97</Paragraphs>
  <Company>Provincia Autonoma di Trento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2016-10-06T14:41:18Z</dcterms:created>
  <dc:creator>Fambri Giovanna</dc:creator>
  <dc:description/>
  <dc:language>it-IT</dc:language>
  <cp:lastModifiedBy/>
  <cp:lastPrinted>2018-04-27T10:24:05Z</cp:lastPrinted>
  <dcterms:modified xsi:type="dcterms:W3CDTF">2018-06-15T10:10:14Z</dcterms:modified>
  <cp:revision>287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Provincia Autonoma di Trento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8</vt:i4>
  </property>
  <property fmtid="{D5CDD505-2E9C-101B-9397-08002B2CF9AE}" pid="9" name="PresentationFormat">
    <vt:lpwstr>A4 (21x29,7 cm)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27</vt:i4>
  </property>
</Properties>
</file>